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4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4309-884C-4A14-8CC1-0A796EF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98B7C-9025-4F17-98DA-0C046AF90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2A38-9D58-4F19-8AEA-77840340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B329-D291-4875-8574-4FE314B4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D7EB-EF28-4EC8-B585-CB207D77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D3D8-8D36-41D5-A75A-5CC4164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D0325-F5C9-4187-BE7B-2D587B99C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7BFC9-D6E9-454C-90C6-2548B69D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934C-2EE7-4378-822D-4E45DF64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5AA4-9FD9-49CC-8D51-A632E3F8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4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C0299-D6B6-47DA-A99D-37767A5F7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0E68B-2273-41A9-B898-26A5969A9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7AEB-9914-4866-B5A5-1D747E35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81C22-4AD5-4486-90F3-8262691C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5BEE4-DBBA-4265-BD6A-DCEC4E1B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2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F0E5-509A-47CF-84B3-A4D35225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8F33D-C1FC-4345-9707-155A568B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AF28-149D-474A-A70B-E19A30530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EEDB-86E8-447D-93A8-8A6990B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5EF4-3967-42C3-B204-578D0F8A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1F855-A998-41CC-A086-BB5BA323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CACE-E770-4C37-B98E-01CA628F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1976E-3407-44FA-80F5-CBE63D7D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B0DEF-1885-425B-BC91-0CA92389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442CA-DFCE-4FD3-960D-50841B0D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7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6EF-96C3-4767-901E-CC4D9A20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DEE87-3F56-46F8-802B-0D7BFB45A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6823-C829-4DC0-ABAE-B982A11BC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37CE-B429-4C97-B3E2-9F97E510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40B16-53E1-44D2-8A7E-BDD56D4C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D5ED2-DF80-473D-B9DF-6BB67C1D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0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B790-325A-411A-8512-2DFE2B4B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FAACC-6D37-4226-B639-0500F210D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97299-B3BA-4C9A-8869-146DD0773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A3D7B-6C0B-46C2-A5E0-73A974C96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6F479-CE08-4472-9C81-8F785BB38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7253C-A1E3-4ADE-8833-BDFF2649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62F364-4A69-4E16-81F0-D9A7A173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405FF-207C-4F55-8419-1B646E39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6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BCE0-875D-4474-8E9A-9F04479A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BF5D1-1B4F-47A7-9ED5-281189FE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14304-ABEE-47E6-BA27-E9C7D900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2F85C-BE4C-4E43-B35E-CC8AB6D2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4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6A292-7BA8-4885-9E7C-B668D2D1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68E0A-FB1E-44C9-872E-DE68027C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7AA9F-9879-4176-9CBD-63A75792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0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C648-674F-4583-A02B-12E57C30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FDDA-2E98-4CE0-BE38-CD03C236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BAF65-2B0C-4CA5-8282-6EC419A2F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0D4A1-2FCB-499F-BC64-21BAD821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66A-84FC-4A37-A367-2F6766A9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440AF-5BC9-4535-A546-83CB8689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1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EA9D6-179A-4D9A-87E6-AB1D2C01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8C53-A87D-47A5-9FFA-25CA3443B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47A8-258B-48B7-8BD2-AB6D30235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C5C3B-4B07-43A0-BCD4-30A9EC68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A5846-D866-4C9A-BB34-E973F910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1DBE4-87CB-482D-8073-7DC22F2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0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10D76-9424-45BD-BD3F-73B124FA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D912-7FC0-4E18-B07E-29ACFE02C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1575D-305F-4DA2-974A-8ACF6672E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DED4-E7C8-49A6-9879-A491DB356FA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857F1-42FA-410F-83EE-4CD19ED5F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9D5E-12F2-4861-B450-414CC4D8F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C6530-E5D4-4F54-94E5-E599F4534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D198336B-7EC2-4E82-886E-9174BA1706D5}"/>
              </a:ext>
            </a:extLst>
          </p:cNvPr>
          <p:cNvSpPr/>
          <p:nvPr/>
        </p:nvSpPr>
        <p:spPr>
          <a:xfrm rot="1835712">
            <a:off x="-1541931" y="-4208930"/>
            <a:ext cx="15275859" cy="152758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7478754F-5AB6-4DB0-BD9C-EC0A6B8444AC}"/>
              </a:ext>
            </a:extLst>
          </p:cNvPr>
          <p:cNvSpPr/>
          <p:nvPr/>
        </p:nvSpPr>
        <p:spPr>
          <a:xfrm rot="19197976">
            <a:off x="1891664" y="-775449"/>
            <a:ext cx="8408895" cy="84088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B0C0ECD8-A669-4AC4-9355-BC427D2A9202}"/>
              </a:ext>
            </a:extLst>
          </p:cNvPr>
          <p:cNvSpPr/>
          <p:nvPr/>
        </p:nvSpPr>
        <p:spPr>
          <a:xfrm rot="3445941">
            <a:off x="3917575" y="1250576"/>
            <a:ext cx="4356847" cy="43568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7183B-FB62-4275-B70E-A8E2370D9295}"/>
              </a:ext>
            </a:extLst>
          </p:cNvPr>
          <p:cNvSpPr txBox="1"/>
          <p:nvPr/>
        </p:nvSpPr>
        <p:spPr>
          <a:xfrm>
            <a:off x="1096384" y="949810"/>
            <a:ext cx="3017690" cy="2308324"/>
          </a:xfrm>
          <a:prstGeom prst="rect">
            <a:avLst/>
          </a:prstGeom>
          <a:solidFill>
            <a:schemeClr val="tx1">
              <a:alpha val="53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Das </a:t>
            </a:r>
            <a:r>
              <a:rPr lang="en-US" sz="3600" dirty="0" err="1">
                <a:solidFill>
                  <a:schemeClr val="bg1"/>
                </a:solidFill>
                <a:latin typeface="Advent Pro SemiBold" panose="02000506040000020004" pitchFamily="2" charset="0"/>
              </a:rPr>
              <a:t>ist</a:t>
            </a:r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 toll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Wie bitte!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Eschuldigung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,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habe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nicht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verstanden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buchstabieren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wiederholen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Bitte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ein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bisschen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langsamer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endParaRPr lang="en-US" b="1" dirty="0">
              <a:solidFill>
                <a:schemeClr val="bg1"/>
              </a:solidFill>
              <a:latin typeface="Advent Pro SemiBold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504575B8-23DF-4A9D-80D4-3261B54B11F8}"/>
              </a:ext>
            </a:extLst>
          </p:cNvPr>
          <p:cNvSpPr/>
          <p:nvPr/>
        </p:nvSpPr>
        <p:spPr>
          <a:xfrm rot="20341941">
            <a:off x="-1541931" y="-4208931"/>
            <a:ext cx="15275859" cy="152758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D8570824-3BE5-44B2-A0B2-444C199B1B75}"/>
              </a:ext>
            </a:extLst>
          </p:cNvPr>
          <p:cNvSpPr/>
          <p:nvPr/>
        </p:nvSpPr>
        <p:spPr>
          <a:xfrm rot="18753799">
            <a:off x="1891664" y="-775450"/>
            <a:ext cx="8408895" cy="84088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00C63A3E-0191-482C-9E28-7A5BB9C0BE1F}"/>
              </a:ext>
            </a:extLst>
          </p:cNvPr>
          <p:cNvSpPr/>
          <p:nvPr/>
        </p:nvSpPr>
        <p:spPr>
          <a:xfrm rot="1649565">
            <a:off x="3917574" y="1250572"/>
            <a:ext cx="4356847" cy="43568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34942-C408-45C7-8810-D8E9FE195862}"/>
              </a:ext>
            </a:extLst>
          </p:cNvPr>
          <p:cNvSpPr txBox="1"/>
          <p:nvPr/>
        </p:nvSpPr>
        <p:spPr>
          <a:xfrm>
            <a:off x="1751704" y="4058724"/>
            <a:ext cx="3017690" cy="230832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Das </a:t>
            </a:r>
            <a:r>
              <a:rPr lang="en-US" sz="3600" dirty="0" err="1">
                <a:solidFill>
                  <a:schemeClr val="bg1"/>
                </a:solidFill>
                <a:latin typeface="Advent Pro SemiBold" panose="02000506040000020004" pitchFamily="2" charset="0"/>
              </a:rPr>
              <a:t>ist</a:t>
            </a:r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 toll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Wie bitte!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Eschuldigung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,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habe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nicht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verstanden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buchstabieren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wiederholen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Bitte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ein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bisschen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langsamer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endParaRPr lang="en-US" b="1" dirty="0">
              <a:solidFill>
                <a:schemeClr val="bg1"/>
              </a:solidFill>
              <a:latin typeface="Advent Pro SemiBold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0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5B1DA848-84E4-4B05-ACC3-B000CEA18ADA}"/>
              </a:ext>
            </a:extLst>
          </p:cNvPr>
          <p:cNvSpPr/>
          <p:nvPr/>
        </p:nvSpPr>
        <p:spPr>
          <a:xfrm rot="19776502">
            <a:off x="-1541930" y="-4208930"/>
            <a:ext cx="15275859" cy="152758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F3E8249-CBE4-4DAF-B72D-B96A5594D1CE}"/>
              </a:ext>
            </a:extLst>
          </p:cNvPr>
          <p:cNvSpPr/>
          <p:nvPr/>
        </p:nvSpPr>
        <p:spPr>
          <a:xfrm rot="2763040">
            <a:off x="1891664" y="-775449"/>
            <a:ext cx="8408895" cy="84088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8F5A0BDA-D0C3-44E7-AAFB-7D743C86B17B}"/>
              </a:ext>
            </a:extLst>
          </p:cNvPr>
          <p:cNvSpPr/>
          <p:nvPr/>
        </p:nvSpPr>
        <p:spPr>
          <a:xfrm rot="18227980">
            <a:off x="3917574" y="1250574"/>
            <a:ext cx="4356847" cy="43568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666E2-2B7F-4C0B-B1A2-F9505D4F47C2}"/>
              </a:ext>
            </a:extLst>
          </p:cNvPr>
          <p:cNvSpPr txBox="1"/>
          <p:nvPr/>
        </p:nvSpPr>
        <p:spPr>
          <a:xfrm>
            <a:off x="7870564" y="4249270"/>
            <a:ext cx="3017690" cy="230832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Das </a:t>
            </a:r>
            <a:r>
              <a:rPr lang="en-US" sz="3600" dirty="0" err="1">
                <a:solidFill>
                  <a:schemeClr val="bg1"/>
                </a:solidFill>
                <a:latin typeface="Advent Pro SemiBold" panose="02000506040000020004" pitchFamily="2" charset="0"/>
              </a:rPr>
              <a:t>ist</a:t>
            </a:r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 toll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Wie bitte!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Eschuldigung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,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habe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nicht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verstanden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buchstabieren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wiederholen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Bitte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ein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bisschen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langsamer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endParaRPr lang="en-US" b="1" dirty="0">
              <a:solidFill>
                <a:schemeClr val="bg1"/>
              </a:solidFill>
              <a:latin typeface="Advent Pro SemiBold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1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D132BA14-057E-47A2-865C-3749C625D9F7}"/>
              </a:ext>
            </a:extLst>
          </p:cNvPr>
          <p:cNvSpPr/>
          <p:nvPr/>
        </p:nvSpPr>
        <p:spPr>
          <a:xfrm rot="18792637">
            <a:off x="-1541933" y="-4208932"/>
            <a:ext cx="15275859" cy="152758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FD198AEE-F051-4279-B678-1B20A97D2E0E}"/>
              </a:ext>
            </a:extLst>
          </p:cNvPr>
          <p:cNvSpPr/>
          <p:nvPr/>
        </p:nvSpPr>
        <p:spPr>
          <a:xfrm rot="18774497">
            <a:off x="1891666" y="-775451"/>
            <a:ext cx="8408895" cy="84088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730E3C1C-95CC-4663-A3EE-67C98DBE216D}"/>
              </a:ext>
            </a:extLst>
          </p:cNvPr>
          <p:cNvSpPr/>
          <p:nvPr/>
        </p:nvSpPr>
        <p:spPr>
          <a:xfrm rot="2690466">
            <a:off x="3917575" y="1250573"/>
            <a:ext cx="4356847" cy="43568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76F28-3AE9-4B29-8C05-BD326D87A018}"/>
              </a:ext>
            </a:extLst>
          </p:cNvPr>
          <p:cNvSpPr txBox="1"/>
          <p:nvPr/>
        </p:nvSpPr>
        <p:spPr>
          <a:xfrm>
            <a:off x="8426824" y="896470"/>
            <a:ext cx="3017690" cy="230832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Das </a:t>
            </a:r>
            <a:r>
              <a:rPr lang="en-US" sz="3600" dirty="0" err="1">
                <a:solidFill>
                  <a:schemeClr val="bg1"/>
                </a:solidFill>
                <a:latin typeface="Advent Pro SemiBold" panose="02000506040000020004" pitchFamily="2" charset="0"/>
              </a:rPr>
              <a:t>ist</a:t>
            </a:r>
            <a:r>
              <a:rPr lang="en-US" sz="3600" dirty="0">
                <a:solidFill>
                  <a:schemeClr val="bg1"/>
                </a:solidFill>
                <a:latin typeface="Advent Pro SemiBold" panose="02000506040000020004" pitchFamily="2" charset="0"/>
              </a:rPr>
              <a:t> toll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Wie bitte!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Eschuldigung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,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habe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nicht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verstanden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buchstabieren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Konnen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ich das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wiederholen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Bitte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ein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bisschen</a:t>
            </a:r>
            <a:r>
              <a:rPr lang="en-US" dirty="0">
                <a:solidFill>
                  <a:schemeClr val="bg1"/>
                </a:solidFill>
                <a:latin typeface="Advent Pro" panose="0200050604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dvent Pro" panose="02000506040000020004" pitchFamily="2" charset="0"/>
              </a:rPr>
              <a:t>langsamer</a:t>
            </a:r>
            <a:endParaRPr lang="en-US" dirty="0">
              <a:solidFill>
                <a:schemeClr val="bg1"/>
              </a:solidFill>
              <a:latin typeface="Advent Pro" panose="02000506040000020004" pitchFamily="2" charset="0"/>
            </a:endParaRPr>
          </a:p>
          <a:p>
            <a:endParaRPr lang="en-US" b="1" dirty="0">
              <a:solidFill>
                <a:schemeClr val="bg1"/>
              </a:solidFill>
              <a:latin typeface="Advent Pro SemiBold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100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Advent Pro</vt:lpstr>
      <vt:lpstr>Advent Pro SemiBold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Nyawira</dc:creator>
  <cp:lastModifiedBy>Brian Nyawira</cp:lastModifiedBy>
  <cp:revision>2</cp:revision>
  <dcterms:created xsi:type="dcterms:W3CDTF">2023-11-08T08:24:21Z</dcterms:created>
  <dcterms:modified xsi:type="dcterms:W3CDTF">2023-11-26T05:28:53Z</dcterms:modified>
</cp:coreProperties>
</file>